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80" r:id="rId7"/>
    <p:sldId id="257" r:id="rId8"/>
    <p:sldId id="272" r:id="rId9"/>
    <p:sldId id="287" r:id="rId10"/>
    <p:sldId id="282" r:id="rId11"/>
    <p:sldId id="283" r:id="rId12"/>
    <p:sldId id="258" r:id="rId13"/>
    <p:sldId id="262" r:id="rId14"/>
    <p:sldId id="263" r:id="rId15"/>
    <p:sldId id="259" r:id="rId16"/>
    <p:sldId id="260" r:id="rId17"/>
    <p:sldId id="271" r:id="rId18"/>
    <p:sldId id="261" r:id="rId19"/>
    <p:sldId id="274" r:id="rId20"/>
    <p:sldId id="268" r:id="rId21"/>
    <p:sldId id="273" r:id="rId22"/>
    <p:sldId id="275" r:id="rId23"/>
    <p:sldId id="284" r:id="rId24"/>
    <p:sldId id="277" r:id="rId25"/>
    <p:sldId id="286" r:id="rId26"/>
    <p:sldId id="276" r:id="rId27"/>
    <p:sldId id="278" r:id="rId28"/>
    <p:sldId id="26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4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1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1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5E44-A86B-40ED-B5B4-EEE8D66F9E7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77542"/>
          </a:xfrm>
        </p:spPr>
        <p:txBody>
          <a:bodyPr/>
          <a:lstStyle/>
          <a:p>
            <a:r>
              <a:rPr lang="ko-KR" altLang="en-US" b="1" dirty="0"/>
              <a:t>온라인 강의 사이트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8991"/>
            <a:ext cx="9144000" cy="1950864"/>
          </a:xfrm>
        </p:spPr>
        <p:txBody>
          <a:bodyPr>
            <a:normAutofit/>
          </a:bodyPr>
          <a:lstStyle/>
          <a:p>
            <a:r>
              <a:rPr lang="ko-KR" altLang="en-US" b="1" dirty="0" err="1" smtClean="0"/>
              <a:t>강동욱</a:t>
            </a:r>
            <a:endParaRPr lang="en-US" altLang="ko-KR" b="1" dirty="0" smtClean="0"/>
          </a:p>
          <a:p>
            <a:pPr algn="r"/>
            <a:r>
              <a:rPr lang="en-US" altLang="ko-KR" b="1" dirty="0" smtClean="0"/>
              <a:t>Tel : 010-5220-4331</a:t>
            </a:r>
          </a:p>
          <a:p>
            <a:pPr algn="r"/>
            <a:r>
              <a:rPr lang="en-US" altLang="ko-KR" b="1" dirty="0" smtClean="0"/>
              <a:t>E-mail : ebyul96428@naver.com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572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8245" y="1200236"/>
            <a:ext cx="5989922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ㅁ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118167" y="1200236"/>
            <a:ext cx="5927965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004" y="191190"/>
            <a:ext cx="4330202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r>
              <a:rPr lang="en-US" altLang="ko-KR" dirty="0" smtClean="0"/>
              <a:t>-3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1799" y="1396538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96844" y="1400110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/>
              <a:t>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6" y="1962172"/>
            <a:ext cx="2819794" cy="25625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09" y="1962172"/>
            <a:ext cx="2734057" cy="31913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08" y="1962172"/>
            <a:ext cx="3314998" cy="42224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06365" y="1969316"/>
            <a:ext cx="2395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connectionCarousel</a:t>
            </a:r>
            <a:endParaRPr lang="en-US" altLang="ko-KR" dirty="0" smtClean="0"/>
          </a:p>
          <a:p>
            <a:r>
              <a:rPr lang="ko-KR" altLang="en-US" dirty="0" smtClean="0"/>
              <a:t>에서 서버에 저장된</a:t>
            </a:r>
            <a:endParaRPr lang="en-US" altLang="ko-KR" dirty="0" smtClean="0"/>
          </a:p>
          <a:p>
            <a:r>
              <a:rPr lang="ko-KR" altLang="en-US" dirty="0" err="1" smtClean="0"/>
              <a:t>강의목록</a:t>
            </a:r>
            <a:r>
              <a:rPr lang="ko-KR" altLang="en-US" dirty="0" smtClean="0"/>
              <a:t> 중 일부를</a:t>
            </a:r>
            <a:endParaRPr lang="en-US" altLang="ko-KR" dirty="0" smtClean="0"/>
          </a:p>
          <a:p>
            <a:r>
              <a:rPr lang="ko-KR" altLang="en-US" dirty="0" smtClean="0"/>
              <a:t>각 항목에 맞춰</a:t>
            </a:r>
            <a:endParaRPr lang="en-US" altLang="ko-KR" dirty="0" smtClean="0"/>
          </a:p>
          <a:p>
            <a:r>
              <a:rPr lang="ko-KR" altLang="en-US" dirty="0" smtClean="0"/>
              <a:t>메인페이지에서 출력</a:t>
            </a:r>
            <a:endParaRPr lang="en-US" altLang="ko-KR" dirty="0" smtClean="0"/>
          </a:p>
          <a:p>
            <a:r>
              <a:rPr lang="ko-KR" altLang="en-US" dirty="0" smtClean="0"/>
              <a:t>되도록 설정했습니다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41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1619" y="122266"/>
            <a:ext cx="3841865" cy="994843"/>
          </a:xfrm>
        </p:spPr>
        <p:txBody>
          <a:bodyPr/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411261"/>
            <a:ext cx="345854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77" y="1901590"/>
            <a:ext cx="5370070" cy="36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77" y="3001546"/>
            <a:ext cx="5370070" cy="84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17376" y="141126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시 </a:t>
            </a:r>
            <a:r>
              <a:rPr lang="ko-KR" altLang="en-US" dirty="0" err="1" smtClean="0"/>
              <a:t>상단바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17376" y="24549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로그아웃 기능 포함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81" y="1411261"/>
            <a:ext cx="2100201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6221505" y="2388332"/>
            <a:ext cx="5785224" cy="17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92757" y="964709"/>
            <a:ext cx="6947618" cy="556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73884" y="498764"/>
            <a:ext cx="4364181" cy="6026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1619" y="122266"/>
            <a:ext cx="3841865" cy="994843"/>
          </a:xfrm>
        </p:spPr>
        <p:txBody>
          <a:bodyPr/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8" y="1180406"/>
            <a:ext cx="4008694" cy="50790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975" y="1180406"/>
            <a:ext cx="3590524" cy="50790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70236" y="74777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및 실패 코드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20372" y="2329967"/>
            <a:ext cx="2416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창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문서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TypeScript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22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수강바구니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9" y="1690688"/>
            <a:ext cx="5436082" cy="372089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55" y="1690688"/>
            <a:ext cx="2915163" cy="3351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71" y="1690688"/>
            <a:ext cx="3496810" cy="4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0200" y="269501"/>
            <a:ext cx="10451353" cy="848099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1" y="1231347"/>
            <a:ext cx="6668297" cy="3299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25" y="1231347"/>
            <a:ext cx="4228565" cy="5445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48" y="4644183"/>
            <a:ext cx="2647050" cy="20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8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873" y="157307"/>
            <a:ext cx="4631574" cy="1325563"/>
          </a:xfrm>
        </p:spPr>
        <p:txBody>
          <a:bodyPr/>
          <a:lstStyle/>
          <a:p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9" y="1755672"/>
            <a:ext cx="3233303" cy="4871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52" y="2058762"/>
            <a:ext cx="2268290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62863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성공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62" y="2058763"/>
            <a:ext cx="2150581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4968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실패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450685" y="3414393"/>
            <a:ext cx="252014" cy="155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71" y="1571006"/>
            <a:ext cx="3399798" cy="4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593" y="190558"/>
            <a:ext cx="6242396" cy="1325563"/>
          </a:xfrm>
        </p:spPr>
        <p:txBody>
          <a:bodyPr/>
          <a:lstStyle/>
          <a:p>
            <a:r>
              <a:rPr lang="ko-KR" altLang="en-US" dirty="0" smtClean="0"/>
              <a:t>강의 목록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" y="1362120"/>
            <a:ext cx="4945611" cy="2973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6593" y="27412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전체강의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26" y="1362120"/>
            <a:ext cx="3182153" cy="2436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" y="4454790"/>
            <a:ext cx="3317444" cy="2212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9" y="4454790"/>
            <a:ext cx="3181914" cy="2215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968502" y="1516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백엔드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5703" y="4611995"/>
            <a:ext cx="156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9106" y="4578030"/>
            <a:ext cx="8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풀스택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50" y="1362120"/>
            <a:ext cx="3523618" cy="48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91" y="1458420"/>
            <a:ext cx="3918422" cy="20909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179" y="1458420"/>
            <a:ext cx="3495698" cy="31856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308" y="240434"/>
            <a:ext cx="6244245" cy="1325563"/>
          </a:xfrm>
        </p:spPr>
        <p:txBody>
          <a:bodyPr/>
          <a:lstStyle/>
          <a:p>
            <a:r>
              <a:rPr lang="ko-KR" altLang="en-US" dirty="0" smtClean="0"/>
              <a:t>강의 목록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72679" y="1725541"/>
            <a:ext cx="15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r>
              <a:rPr lang="ko-KR" altLang="en-US" dirty="0" err="1" smtClean="0"/>
              <a:t>리액트</a:t>
            </a:r>
            <a:r>
              <a:rPr lang="en-US" altLang="ko-KR" dirty="0"/>
              <a:t>`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7629730" y="2544965"/>
            <a:ext cx="448235" cy="63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4" y="1458420"/>
            <a:ext cx="3314751" cy="30000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00" y="3666602"/>
            <a:ext cx="3038231" cy="2808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" y="5198977"/>
            <a:ext cx="3311809" cy="1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4153" y="69191"/>
            <a:ext cx="6729847" cy="7288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강의 상세 페이지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페이지 출력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903531"/>
            <a:ext cx="6407114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8067" y="4189609"/>
            <a:ext cx="84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페이지나 목록 페이지에서 강의를 클릭 할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강의의 클래스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ko-KR" altLang="en-US" dirty="0" smtClean="0"/>
              <a:t>상세 페이지에서 출력되는 데이터가 달라지도록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32" y="903531"/>
            <a:ext cx="521019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4866136"/>
            <a:ext cx="2800741" cy="495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5519289"/>
            <a:ext cx="3372321" cy="1200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27" y="4835940"/>
            <a:ext cx="2871605" cy="18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4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4153" y="69191"/>
            <a:ext cx="6729847" cy="7288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강의 상세 페이지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페이지 출력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16804" y="4802484"/>
            <a:ext cx="4653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 페이지에 네비게이션 바를 탑재하여</a:t>
            </a:r>
            <a:endParaRPr lang="en-US" altLang="ko-KR" dirty="0" smtClean="0"/>
          </a:p>
          <a:p>
            <a:r>
              <a:rPr lang="ko-KR" altLang="en-US" dirty="0" smtClean="0"/>
              <a:t>클릭 시 각각의 이름에 맞는 위치로</a:t>
            </a:r>
            <a:endParaRPr lang="en-US" altLang="ko-KR" dirty="0" smtClean="0"/>
          </a:p>
          <a:p>
            <a:r>
              <a:rPr lang="ko-KR" altLang="en-US" dirty="0" smtClean="0"/>
              <a:t>찾아갈 수 있게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3" y="1169862"/>
            <a:ext cx="5033083" cy="3535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7" y="899912"/>
            <a:ext cx="2336052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41" y="899912"/>
            <a:ext cx="2542748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2" y="3822833"/>
            <a:ext cx="2325957" cy="2882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01061" y="132731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강의소개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8500017" y="2411946"/>
            <a:ext cx="155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커리큘럼 클릭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1061" y="429267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수강평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75" y="3829242"/>
            <a:ext cx="3812099" cy="21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624" y="1313876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프로젝트 목표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구현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페이지 구성도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느낀 점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57" y="148996"/>
            <a:ext cx="7476564" cy="806970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커리큘럼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2787337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95" y="973895"/>
            <a:ext cx="3838138" cy="2787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35" y="973895"/>
            <a:ext cx="3395259" cy="2792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11353" y="3851764"/>
            <a:ext cx="684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커리큘럼에는 해당 강의의 </a:t>
            </a:r>
            <a:r>
              <a:rPr lang="en-US" altLang="ko-KR" dirty="0" err="1" smtClean="0"/>
              <a:t>Youtube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탑재하였으며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로그인 여부와 구매 여부에 따라 표시되도록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4495" y="23425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 구매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8664" y="2342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55235" y="3851764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출력은 </a:t>
            </a:r>
            <a:r>
              <a:rPr lang="en-US" altLang="ko-KR" dirty="0" smtClean="0"/>
              <a:t>Iframe </a:t>
            </a:r>
            <a:r>
              <a:rPr lang="ko-KR" altLang="en-US" dirty="0" smtClean="0"/>
              <a:t>태그를 사용하여</a:t>
            </a:r>
            <a:endParaRPr lang="en-US" altLang="ko-KR" dirty="0" smtClean="0"/>
          </a:p>
          <a:p>
            <a:r>
              <a:rPr lang="ko-KR" altLang="en-US" dirty="0" smtClean="0"/>
              <a:t>출력했습니다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520328" y="973895"/>
            <a:ext cx="0" cy="36757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4498095"/>
            <a:ext cx="3674033" cy="2246929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859024" y="1834896"/>
            <a:ext cx="573024" cy="1712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45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" y="1113905"/>
            <a:ext cx="4889269" cy="3895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6" y="1113905"/>
            <a:ext cx="5002695" cy="37970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5916" y="5140770"/>
            <a:ext cx="6066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된 상태이며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강의를 구입한 유저에게만</a:t>
            </a:r>
            <a:endParaRPr lang="en-US" altLang="ko-KR" dirty="0" smtClean="0"/>
          </a:p>
          <a:p>
            <a:r>
              <a:rPr lang="ko-KR" altLang="en-US" dirty="0" smtClean="0"/>
              <a:t>작성하기 버튼과 자신이 작성한 </a:t>
            </a:r>
            <a:r>
              <a:rPr lang="ko-KR" altLang="en-US" dirty="0" err="1" smtClean="0"/>
              <a:t>수강평의</a:t>
            </a:r>
            <a:r>
              <a:rPr lang="ko-KR" altLang="en-US" dirty="0" smtClean="0"/>
              <a:t> 수정 및 삭제가</a:t>
            </a:r>
            <a:endParaRPr lang="en-US" altLang="ko-KR" dirty="0" smtClean="0"/>
          </a:p>
          <a:p>
            <a:r>
              <a:rPr lang="ko-KR" altLang="en-US" dirty="0" smtClean="0"/>
              <a:t>가능하도록 설정하였습니다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057" y="5140770"/>
            <a:ext cx="5291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상태가 아니거나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했지만</a:t>
            </a:r>
            <a:endParaRPr lang="en-US" altLang="ko-KR" dirty="0" smtClean="0"/>
          </a:p>
          <a:p>
            <a:r>
              <a:rPr lang="ko-KR" altLang="en-US" dirty="0" smtClean="0"/>
              <a:t>해당 강의를 구입하지 않은 상태이면 해당 강의의</a:t>
            </a:r>
            <a:endParaRPr lang="en-US" altLang="ko-KR" dirty="0" smtClean="0"/>
          </a:p>
          <a:p>
            <a:r>
              <a:rPr lang="ko-KR" altLang="en-US" dirty="0" err="1" smtClean="0"/>
              <a:t>수강평만</a:t>
            </a:r>
            <a:r>
              <a:rPr lang="ko-KR" altLang="en-US" dirty="0" smtClean="0"/>
              <a:t> 확인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5680965" y="1005839"/>
            <a:ext cx="8312" cy="51705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46022" y="132172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로그인 전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00706" y="132172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29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1" y="1113905"/>
            <a:ext cx="4998916" cy="37941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367" y="5090895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강의를 구매했을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작성하기 버튼을 클릭하여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작성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91" y="1113905"/>
            <a:ext cx="5098303" cy="37941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2394065" y="3898669"/>
            <a:ext cx="656706" cy="69826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61791" y="5212080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수강평은</a:t>
            </a:r>
            <a:r>
              <a:rPr lang="ko-KR" altLang="en-US" dirty="0" smtClean="0"/>
              <a:t> 상세페이지에서 작성하는 것이 아닌</a:t>
            </a:r>
            <a:endParaRPr lang="en-US" altLang="ko-KR" dirty="0" smtClean="0"/>
          </a:p>
          <a:p>
            <a:r>
              <a:rPr lang="ko-KR" altLang="en-US" dirty="0" err="1" smtClean="0"/>
              <a:t>수강평</a:t>
            </a:r>
            <a:r>
              <a:rPr lang="ko-KR" altLang="en-US" dirty="0" smtClean="0"/>
              <a:t> 작성 페이지로 넘어가서 작성합니다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361709" y="2560320"/>
            <a:ext cx="1129677" cy="1411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89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_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78" y="1113905"/>
            <a:ext cx="5571761" cy="3424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4" y="1926705"/>
            <a:ext cx="5006641" cy="3694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028" y="5787785"/>
            <a:ext cx="511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수강평</a:t>
            </a:r>
            <a:r>
              <a:rPr lang="ko-KR" altLang="en-US" dirty="0" smtClean="0"/>
              <a:t> 버튼은 </a:t>
            </a:r>
            <a:r>
              <a:rPr lang="ko-KR" altLang="en-US" dirty="0" err="1" smtClean="0"/>
              <a:t>로그인된</a:t>
            </a:r>
            <a:r>
              <a:rPr lang="ko-KR" altLang="en-US" dirty="0" smtClean="0"/>
              <a:t> 아이디 정보가 있을 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표시되도록 설정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6079" y="5787783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작성하기 버튼을 클릭 시 </a:t>
            </a:r>
            <a:r>
              <a:rPr lang="en-US" altLang="ko-KR" dirty="0" err="1" smtClean="0"/>
              <a:t>idClass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넘기고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idUser</a:t>
            </a:r>
            <a:r>
              <a:rPr lang="ko-KR" altLang="en-US" dirty="0" smtClean="0"/>
              <a:t>를 통해 아이디 정보를 같이 넘겨준다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77" y="4687517"/>
            <a:ext cx="5571761" cy="8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2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5735" y="1220501"/>
            <a:ext cx="549220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표시되는 아이디는 작성하기 버튼을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endParaRPr lang="en-US" altLang="ko-KR" dirty="0" smtClean="0"/>
          </a:p>
          <a:p>
            <a:r>
              <a:rPr lang="ko-KR" altLang="en-US" dirty="0" smtClean="0"/>
              <a:t>페이지로 이동될 때 아이디 정보를 함께 넘겨</a:t>
            </a:r>
            <a:endParaRPr lang="en-US" altLang="ko-KR" dirty="0" smtClean="0"/>
          </a:p>
          <a:p>
            <a:r>
              <a:rPr lang="ko-KR" altLang="en-US" dirty="0" smtClean="0"/>
              <a:t>표시합니다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220501"/>
            <a:ext cx="4701066" cy="46898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35735" y="2343389"/>
            <a:ext cx="63193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별점</a:t>
            </a:r>
            <a:r>
              <a:rPr lang="ko-KR" altLang="en-US" dirty="0" smtClean="0"/>
              <a:t> 기능을 추가하여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점부터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점까지 원하는 점수를 매겨</a:t>
            </a:r>
            <a:endParaRPr lang="en-US" altLang="ko-KR" dirty="0" smtClean="0"/>
          </a:p>
          <a:p>
            <a:r>
              <a:rPr lang="ko-KR" altLang="en-US" dirty="0" err="1" smtClean="0"/>
              <a:t>수강평으로</a:t>
            </a:r>
            <a:r>
              <a:rPr lang="ko-KR" altLang="en-US" dirty="0" smtClean="0"/>
              <a:t> 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77" y="3074998"/>
            <a:ext cx="2692150" cy="283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15"/>
          <p:cNvSpPr/>
          <p:nvPr/>
        </p:nvSpPr>
        <p:spPr>
          <a:xfrm>
            <a:off x="5035735" y="4072880"/>
            <a:ext cx="467290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57215" y="5404574"/>
            <a:ext cx="310926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76216" y="5046476"/>
            <a:ext cx="1072923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49139" y="1271447"/>
            <a:ext cx="119010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30279" y="3074998"/>
            <a:ext cx="339041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 버튼을 눌러 서버에 해당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저장하고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바로 확인할 수</a:t>
            </a:r>
            <a:endParaRPr lang="en-US" altLang="ko-KR" dirty="0" smtClean="0"/>
          </a:p>
          <a:p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37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2_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283" y="1113905"/>
            <a:ext cx="4609903" cy="15503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9" y="1113905"/>
            <a:ext cx="4531778" cy="53803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31024" y="5419898"/>
            <a:ext cx="4172943" cy="532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9" idx="3"/>
            <a:endCxn id="4" idx="1"/>
          </p:cNvCxnSpPr>
          <p:nvPr/>
        </p:nvCxnSpPr>
        <p:spPr>
          <a:xfrm flipV="1">
            <a:off x="5103967" y="1889067"/>
            <a:ext cx="1079316" cy="37968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3283" y="3316778"/>
            <a:ext cx="5876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boardBody5 </a:t>
            </a:r>
            <a:r>
              <a:rPr lang="ko-KR" altLang="en-US" dirty="0" smtClean="0"/>
              <a:t>에 들어있는 모든 데이터를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방식으로</a:t>
            </a:r>
            <a:endParaRPr lang="en-US" altLang="ko-KR" dirty="0" smtClean="0"/>
          </a:p>
          <a:p>
            <a:r>
              <a:rPr lang="ko-KR" altLang="en-US" dirty="0" smtClean="0"/>
              <a:t>해당 데이터들을 보관하는 요청을 서버에 전송한다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445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수정 및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2876" y="1250143"/>
            <a:ext cx="733886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수정하기 버튼 및 삭제하기 버튼의 활성화는</a:t>
            </a:r>
            <a:endParaRPr lang="en-US" altLang="ko-KR" dirty="0" smtClean="0"/>
          </a:p>
          <a:p>
            <a:r>
              <a:rPr lang="ko-KR" altLang="en-US" dirty="0" smtClean="0"/>
              <a:t>로그인 상태여야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</a:t>
            </a:r>
            <a:r>
              <a:rPr lang="ko-KR" altLang="en-US" dirty="0" err="1" smtClean="0"/>
              <a:t>수강평에</a:t>
            </a:r>
            <a:r>
              <a:rPr lang="ko-KR" altLang="en-US" dirty="0" smtClean="0"/>
              <a:t> 있는 아이디 정보와</a:t>
            </a:r>
            <a:endParaRPr lang="en-US" altLang="ko-KR" dirty="0" smtClean="0"/>
          </a:p>
          <a:p>
            <a:r>
              <a:rPr lang="ko-KR" altLang="en-US" dirty="0" err="1" smtClean="0"/>
              <a:t>로그인된</a:t>
            </a:r>
            <a:r>
              <a:rPr lang="ko-KR" altLang="en-US" dirty="0" smtClean="0"/>
              <a:t> 아이디정보가 일치해야 활성화되어 보이도록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8" y="1250143"/>
            <a:ext cx="3978373" cy="521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76" y="2309711"/>
            <a:ext cx="3745331" cy="4160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16" y="2317092"/>
            <a:ext cx="1811735" cy="23069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8512233" y="2984269"/>
            <a:ext cx="1080654" cy="972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7643" y="5960226"/>
            <a:ext cx="1695796" cy="390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12233" y="4715789"/>
            <a:ext cx="3604787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수정하기 버튼을 클릭했을 때</a:t>
            </a:r>
            <a:endParaRPr lang="en-US" altLang="ko-KR" dirty="0" smtClean="0"/>
          </a:p>
          <a:p>
            <a:r>
              <a:rPr lang="ko-KR" altLang="en-US" dirty="0" smtClean="0"/>
              <a:t>내용 수정 페이지로 이동할 수</a:t>
            </a:r>
            <a:endParaRPr lang="en-US" altLang="ko-KR" dirty="0" smtClean="0"/>
          </a:p>
          <a:p>
            <a:r>
              <a:rPr lang="ko-KR" altLang="en-US" dirty="0" smtClean="0"/>
              <a:t>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후 작성 버튼을</a:t>
            </a:r>
            <a:endParaRPr lang="en-US" altLang="ko-KR" dirty="0" smtClean="0"/>
          </a:p>
          <a:p>
            <a:r>
              <a:rPr lang="ko-KR" altLang="en-US" dirty="0" smtClean="0"/>
              <a:t>클릭 시 수정된 내용이 서버에</a:t>
            </a:r>
            <a:endParaRPr lang="en-US" altLang="ko-KR" dirty="0" smtClean="0"/>
          </a:p>
          <a:p>
            <a:r>
              <a:rPr lang="ko-KR" altLang="en-US" dirty="0" smtClean="0"/>
              <a:t>저장되어 출력할 수 있게</a:t>
            </a:r>
            <a:endParaRPr lang="en-US" altLang="ko-KR" dirty="0" smtClean="0"/>
          </a:p>
          <a:p>
            <a:r>
              <a:rPr lang="ko-KR" altLang="en-US" dirty="0" smtClean="0"/>
              <a:t>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108948" y="5611092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68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수정 및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8513" y="1371281"/>
            <a:ext cx="63786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삭제하기 버튼을 눌러 등록된 </a:t>
            </a:r>
            <a:r>
              <a:rPr lang="ko-KR" altLang="en-US" dirty="0" err="1" smtClean="0"/>
              <a:t>수강평을</a:t>
            </a:r>
            <a:r>
              <a:rPr lang="ko-KR" altLang="en-US" dirty="0" smtClean="0"/>
              <a:t> 삭제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371281"/>
            <a:ext cx="4695433" cy="5034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2494803" y="5815356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86" y="1997989"/>
            <a:ext cx="3292700" cy="45470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5323609" y="3224116"/>
            <a:ext cx="1288472" cy="209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6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770" y="381752"/>
            <a:ext cx="10515600" cy="1039726"/>
          </a:xfrm>
        </p:spPr>
        <p:txBody>
          <a:bodyPr/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770" y="1555899"/>
            <a:ext cx="1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 </a:t>
            </a:r>
            <a:r>
              <a:rPr lang="en-US" altLang="ko-KR" dirty="0" smtClean="0"/>
              <a:t>–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770" y="3281377"/>
            <a:ext cx="1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힘들었던 점 </a:t>
            </a:r>
            <a:r>
              <a:rPr lang="en-US" altLang="ko-KR" dirty="0" smtClean="0"/>
              <a:t>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78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95431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</a:t>
            </a:r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40147"/>
            <a:ext cx="894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1 : React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SpringBoot</a:t>
            </a:r>
            <a:r>
              <a:rPr lang="ko-KR" altLang="en-US" dirty="0" smtClean="0"/>
              <a:t>를 사용하여 수강신청 사이트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서버는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759460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4 : </a:t>
            </a:r>
            <a:r>
              <a:rPr lang="ko-KR" altLang="en-US" dirty="0" smtClean="0"/>
              <a:t>강의 목록 페이지 제작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검색기능 포함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169012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3 : </a:t>
            </a:r>
            <a:r>
              <a:rPr lang="ko-KR" altLang="en-US" dirty="0" smtClean="0"/>
              <a:t>수강 신청사이트에 로그인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회원가입 기능 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366080"/>
            <a:ext cx="811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수강 신청 사이트에서 강의 클릭 시 해당 강의의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따른 데이터를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서버에 요청한 뒤 강의 상세 페이지로 출력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283626"/>
            <a:ext cx="101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5 : </a:t>
            </a:r>
            <a:r>
              <a:rPr lang="ko-KR" altLang="en-US" dirty="0" smtClean="0"/>
              <a:t>로그인 상태에서 장바구니 기능 활성화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강의 상세페이지에서 장바구니 담기 기능 추가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825989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/>
              <a:t>6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장바구니에 담긴 강의 결제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 내역은 서버에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82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77376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6704" y="1479212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기간 </a:t>
            </a:r>
            <a:r>
              <a:rPr lang="en-US" altLang="ko-KR" dirty="0" smtClean="0"/>
              <a:t>: 2023.01. ~ 2023.02 (2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6703" y="1920989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플랫폼 </a:t>
            </a:r>
            <a:r>
              <a:rPr lang="en-US" altLang="ko-KR" dirty="0" smtClean="0"/>
              <a:t>: Windows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6703" y="235289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인원 </a:t>
            </a:r>
            <a:r>
              <a:rPr lang="en-US" altLang="ko-KR" dirty="0" smtClean="0"/>
              <a:t>: 5</a:t>
            </a:r>
            <a:r>
              <a:rPr lang="ko-KR" altLang="en-US" dirty="0" smtClean="0"/>
              <a:t>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 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19" y="1452736"/>
            <a:ext cx="1371539" cy="71495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6" name="TextBox 35"/>
          <p:cNvSpPr txBox="1"/>
          <p:nvPr/>
        </p:nvSpPr>
        <p:spPr>
          <a:xfrm>
            <a:off x="6336645" y="162416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| </a:t>
            </a:r>
            <a:r>
              <a:rPr lang="ko-KR" altLang="en-US" dirty="0" smtClean="0"/>
              <a:t>온라인 교육 사이트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6704" y="38028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56704" y="4239491"/>
            <a:ext cx="467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언어 </a:t>
            </a:r>
            <a:r>
              <a:rPr lang="en-US" altLang="ko-KR" dirty="0" smtClean="0"/>
              <a:t>: Java (JDK 11), HTML/CSS, </a:t>
            </a:r>
            <a:r>
              <a:rPr lang="en-US" altLang="ko-KR" dirty="0" err="1" smtClean="0"/>
              <a:t>TypeScript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6704" y="4676092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프레임 워크 </a:t>
            </a:r>
            <a:r>
              <a:rPr lang="en-US" altLang="ko-KR" dirty="0" smtClean="0"/>
              <a:t>: Spring Boot, React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6703" y="5111455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(DB) : MySQL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56703" y="5544118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 : Eclipse 2022-12, Visual Studio Code, POSTMAN, </a:t>
            </a:r>
            <a:r>
              <a:rPr lang="en-US" altLang="ko-KR" dirty="0" err="1" smtClean="0"/>
              <a:t>HeidiSQL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Gradle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6703" y="5985895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API : RESTful API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6703" y="2806127"/>
            <a:ext cx="990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담당 역할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교육 상세 페이지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프론트엔드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100%), </a:t>
            </a:r>
            <a:r>
              <a:rPr lang="ko-KR" altLang="en-US" dirty="0" smtClean="0"/>
              <a:t>상세페이지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커리큘럼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	</a:t>
            </a:r>
            <a:r>
              <a:rPr lang="en-US" altLang="ko-KR" dirty="0" smtClean="0"/>
              <a:t>		</a:t>
            </a:r>
            <a:r>
              <a:rPr lang="ko-KR" altLang="en-US" dirty="0" smtClean="0"/>
              <a:t>상세페이지 </a:t>
            </a:r>
            <a:r>
              <a:rPr lang="en-US" altLang="ko-KR" dirty="0" smtClean="0"/>
              <a:t>-</a:t>
            </a:r>
            <a:r>
              <a:rPr lang="ko-KR" altLang="en-US" dirty="0"/>
              <a:t> </a:t>
            </a:r>
            <a:r>
              <a:rPr lang="ko-KR" altLang="en-US" dirty="0" smtClean="0"/>
              <a:t>강의 후기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장바구니 페이지 개발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5%) – </a:t>
            </a:r>
            <a:r>
              <a:rPr lang="ko-KR" altLang="en-US" dirty="0" smtClean="0"/>
              <a:t>전체 선택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56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195631" y="3755273"/>
            <a:ext cx="4665868" cy="2273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58754" y="3755273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58754" y="2584967"/>
            <a:ext cx="6765140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58754" y="4925579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8755" y="1390193"/>
            <a:ext cx="11501436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656" y="1813447"/>
            <a:ext cx="59433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656" y="3008221"/>
            <a:ext cx="72354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96656" y="4175622"/>
            <a:ext cx="13318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빌드 도구</a:t>
            </a: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65" y="1540103"/>
            <a:ext cx="1679486" cy="84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7" y="1538509"/>
            <a:ext cx="4043128" cy="8450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49" y="2855072"/>
            <a:ext cx="1614345" cy="59541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37" y="2855072"/>
            <a:ext cx="1415358" cy="589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60" y="5052420"/>
            <a:ext cx="2171217" cy="903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3993730"/>
            <a:ext cx="3049236" cy="7331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5052420"/>
            <a:ext cx="2385213" cy="903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8" y="4523392"/>
            <a:ext cx="3462948" cy="1375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6655" y="5348833"/>
            <a:ext cx="15902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프레임 워크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9148040" y="3954667"/>
            <a:ext cx="6526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58" y="1532493"/>
            <a:ext cx="1238028" cy="85109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7194324" y="2584966"/>
            <a:ext cx="4665867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39844" y="2952106"/>
            <a:ext cx="21639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API : RESTful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40" y="1532493"/>
            <a:ext cx="952763" cy="851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40" y="2706171"/>
            <a:ext cx="704256" cy="8875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1266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063" y="362792"/>
            <a:ext cx="10515600" cy="848099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개발환경 </a:t>
            </a:r>
            <a:r>
              <a:rPr lang="en-US" altLang="ko-KR" dirty="0" smtClean="0"/>
              <a:t>– DB ERD(1)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9753" y="1273814"/>
            <a:ext cx="11795759" cy="544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82" y="1439526"/>
            <a:ext cx="6754500" cy="511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059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9753"/>
            <a:ext cx="10515600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38" y="1100486"/>
            <a:ext cx="7750611" cy="375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95" y="1100485"/>
            <a:ext cx="3316867" cy="30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6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357448"/>
            <a:ext cx="6658495" cy="6234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004" y="191190"/>
            <a:ext cx="4330202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487977"/>
            <a:ext cx="495381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0992" y="4829695"/>
            <a:ext cx="50610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기능을 통해 각 과정당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강의를</a:t>
            </a:r>
            <a:endParaRPr lang="en-US" altLang="ko-KR" dirty="0" smtClean="0"/>
          </a:p>
          <a:p>
            <a:r>
              <a:rPr lang="ko-KR" altLang="en-US" dirty="0" smtClean="0"/>
              <a:t>더 찾아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42" y="510452"/>
            <a:ext cx="5079076" cy="59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357448"/>
            <a:ext cx="6658495" cy="6234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004" y="191190"/>
            <a:ext cx="4330202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487977"/>
            <a:ext cx="495381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56952"/>
            <a:ext cx="604690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0992" y="4829695"/>
            <a:ext cx="50610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기능을 통해 각 과정당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강의를</a:t>
            </a:r>
            <a:endParaRPr lang="en-US" altLang="ko-KR" dirty="0" smtClean="0"/>
          </a:p>
          <a:p>
            <a:r>
              <a:rPr lang="ko-KR" altLang="en-US" dirty="0" smtClean="0"/>
              <a:t>더 찾아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64577" y="3823854"/>
            <a:ext cx="61478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 기능을 통해 특정 키워드가 포함된 강의를 전부 찾을</a:t>
            </a:r>
            <a:endParaRPr lang="en-US" altLang="ko-KR" dirty="0" smtClean="0"/>
          </a:p>
          <a:p>
            <a:r>
              <a:rPr lang="ko-KR" altLang="en-US" dirty="0" smtClean="0"/>
              <a:t>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274829"/>
            <a:ext cx="2800515" cy="700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44" y="4910963"/>
            <a:ext cx="2874670" cy="1427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8521866" y="5394961"/>
            <a:ext cx="373621" cy="438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6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711</Words>
  <Application>Microsoft Office PowerPoint</Application>
  <PresentationFormat>와이드스크린</PresentationFormat>
  <Paragraphs>142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온라인 강의 사이트</vt:lpstr>
      <vt:lpstr>목차</vt:lpstr>
      <vt:lpstr>1. 프로젝트 목표</vt:lpstr>
      <vt:lpstr>2. 개발 환경</vt:lpstr>
      <vt:lpstr>2. 개발 환경 – 툴</vt:lpstr>
      <vt:lpstr>2. 개발환경 – DB ERD(1)</vt:lpstr>
      <vt:lpstr>메인홈페이지</vt:lpstr>
      <vt:lpstr>메인홈페이지-2</vt:lpstr>
      <vt:lpstr>메인홈페이지-2</vt:lpstr>
      <vt:lpstr>메인홈페이지-3</vt:lpstr>
      <vt:lpstr>로그인 페이지</vt:lpstr>
      <vt:lpstr>로그인 페이지</vt:lpstr>
      <vt:lpstr>수강바구니 페이지</vt:lpstr>
      <vt:lpstr>마이페이지</vt:lpstr>
      <vt:lpstr>회원가입 페이지</vt:lpstr>
      <vt:lpstr>강의 목록 페이지 - 분류</vt:lpstr>
      <vt:lpstr>강의 목록 페이지 - 검색</vt:lpstr>
      <vt:lpstr>강의 상세 페이지 – 페이지 출력</vt:lpstr>
      <vt:lpstr>강의 상세 페이지 – 페이지 출력</vt:lpstr>
      <vt:lpstr>강의 상세 페이지 - 커리큘럼</vt:lpstr>
      <vt:lpstr>강의 상세 페이지 – 수강평</vt:lpstr>
      <vt:lpstr>강의 상세 페이지 – 수강평 작성</vt:lpstr>
      <vt:lpstr>강의 상세 페이지 – 수강평, 작성_코드</vt:lpstr>
      <vt:lpstr>강의 상세 페이지 – 수강평 작성2</vt:lpstr>
      <vt:lpstr>강의 상세 페이지 – 수강평 작성2_코드</vt:lpstr>
      <vt:lpstr>강의 상세 페이지 – 수강평 수정 및 삭제</vt:lpstr>
      <vt:lpstr>강의 상세 페이지 – 수강평 수정 및 삭제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project 포트폴리오</dc:title>
  <dc:creator>ITPS</dc:creator>
  <cp:lastModifiedBy>ITPS</cp:lastModifiedBy>
  <cp:revision>72</cp:revision>
  <dcterms:created xsi:type="dcterms:W3CDTF">2023-02-14T02:36:48Z</dcterms:created>
  <dcterms:modified xsi:type="dcterms:W3CDTF">2023-03-10T08:23:57Z</dcterms:modified>
</cp:coreProperties>
</file>